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Montserrat"/>
      <p:regular r:id="rId9"/>
      <p:bold r:id="rId10"/>
      <p:italic r:id="rId11"/>
      <p:boldItalic r:id="rId12"/>
    </p:embeddedFont>
    <p:embeddedFont>
      <p:font typeface="Montserrat ExtraBold"/>
      <p:bold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italic.fntdata"/><Relationship Id="rId10" Type="http://schemas.openxmlformats.org/officeDocument/2006/relationships/font" Target="fonts/Montserrat-bold.fntdata"/><Relationship Id="rId13" Type="http://schemas.openxmlformats.org/officeDocument/2006/relationships/font" Target="fonts/MontserratExtraBold-bold.fntdata"/><Relationship Id="rId12" Type="http://schemas.openxmlformats.org/officeDocument/2006/relationships/font" Target="fonts/Montserrat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regular.fntdata"/><Relationship Id="rId14" Type="http://schemas.openxmlformats.org/officeDocument/2006/relationships/font" Target="fonts/MontserratExtraBold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52099712b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b52099712b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b52099712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b52099712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978500" y="2718025"/>
            <a:ext cx="7518900" cy="148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2C3359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978500" y="4230353"/>
            <a:ext cx="7518900" cy="6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C335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/>
        </p:nvSpPr>
        <p:spPr>
          <a:xfrm>
            <a:off x="502600" y="1457000"/>
            <a:ext cx="67818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i="0" lang="es" sz="1700" u="none" cap="none" strike="noStrike">
                <a:solidFill>
                  <a:srgbClr val="2C3359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Guía de Uso de Plantilla</a:t>
            </a:r>
            <a:br>
              <a:rPr i="0" lang="es" sz="1700" u="none" cap="none" strike="noStrike">
                <a:solidFill>
                  <a:srgbClr val="FF8300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i="0" sz="1300" u="none" cap="none" strike="noStrike">
              <a:solidFill>
                <a:srgbClr val="04104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1048"/>
              </a:buClr>
              <a:buSzPts val="1200"/>
              <a:buFont typeface="Montserrat"/>
              <a:buChar char="●"/>
            </a:pPr>
            <a:r>
              <a:rPr i="0" lang="es" sz="1200" u="none" cap="none" strike="noStrike">
                <a:solidFill>
                  <a:srgbClr val="041048"/>
                </a:solidFill>
                <a:latin typeface="Montserrat"/>
                <a:ea typeface="Montserrat"/>
                <a:cs typeface="Montserrat"/>
                <a:sym typeface="Montserrat"/>
              </a:rPr>
              <a:t>Títulos en 36 pts.</a:t>
            </a:r>
            <a:br>
              <a:rPr i="0" lang="es" sz="1200" u="none" cap="none" strike="noStrike">
                <a:solidFill>
                  <a:srgbClr val="041048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i="0" sz="1200" u="none" cap="none" strike="noStrike">
              <a:solidFill>
                <a:srgbClr val="04104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1048"/>
              </a:buClr>
              <a:buSzPts val="1200"/>
              <a:buFont typeface="Montserrat"/>
              <a:buChar char="●"/>
            </a:pPr>
            <a:r>
              <a:rPr i="0" lang="es" sz="1200" u="none" cap="none" strike="noStrike">
                <a:solidFill>
                  <a:srgbClr val="041048"/>
                </a:solidFill>
                <a:latin typeface="Montserrat"/>
                <a:ea typeface="Montserrat"/>
                <a:cs typeface="Montserrat"/>
                <a:sym typeface="Montserrat"/>
              </a:rPr>
              <a:t>Tamaño de las letras de los párrafos de 15 a 20 pts.</a:t>
            </a:r>
            <a:br>
              <a:rPr i="0" lang="es" sz="1200" u="none" cap="none" strike="noStrike">
                <a:solidFill>
                  <a:srgbClr val="041048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i="0" sz="1200" u="none" cap="none" strike="noStrike">
              <a:solidFill>
                <a:srgbClr val="04104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1048"/>
              </a:buClr>
              <a:buSzPts val="1200"/>
              <a:buFont typeface="Montserrat"/>
              <a:buChar char="●"/>
            </a:pPr>
            <a:r>
              <a:rPr i="0" lang="es" sz="1200" u="none" cap="none" strike="noStrike">
                <a:solidFill>
                  <a:srgbClr val="041048"/>
                </a:solidFill>
                <a:latin typeface="Montserrat"/>
                <a:ea typeface="Montserrat"/>
                <a:cs typeface="Montserrat"/>
                <a:sym typeface="Montserrat"/>
              </a:rPr>
              <a:t>Cuidar que las letras no se acerquen mucho a los márgenes.</a:t>
            </a:r>
            <a:br>
              <a:rPr i="0" lang="es" sz="1200" u="none" cap="none" strike="noStrike">
                <a:solidFill>
                  <a:srgbClr val="041048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i="0" sz="1200" u="none" cap="none" strike="noStrike">
              <a:solidFill>
                <a:srgbClr val="04104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1048"/>
              </a:buClr>
              <a:buSzPts val="1200"/>
              <a:buFont typeface="Montserrat"/>
              <a:buChar char="●"/>
            </a:pPr>
            <a:r>
              <a:rPr i="0" lang="es" sz="1200" u="none" cap="none" strike="noStrike">
                <a:solidFill>
                  <a:srgbClr val="041048"/>
                </a:solidFill>
                <a:latin typeface="Montserrat"/>
                <a:ea typeface="Montserrat"/>
                <a:cs typeface="Montserrat"/>
                <a:sym typeface="Montserrat"/>
              </a:rPr>
              <a:t>En caso de utilizar imágenes de fondos, preferiblemente en formato PNG en alta calidad.</a:t>
            </a:r>
            <a:br>
              <a:rPr i="0" lang="es" sz="1200" u="none" cap="none" strike="noStrike">
                <a:solidFill>
                  <a:srgbClr val="041048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i="0" sz="1200" u="none" cap="none" strike="noStrike">
              <a:solidFill>
                <a:srgbClr val="04104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1048"/>
              </a:buClr>
              <a:buSzPts val="1200"/>
              <a:buFont typeface="Montserrat"/>
              <a:buChar char="●"/>
            </a:pPr>
            <a:r>
              <a:rPr i="0" lang="es" sz="1200" u="none" cap="none" strike="noStrike">
                <a:solidFill>
                  <a:srgbClr val="041048"/>
                </a:solidFill>
                <a:latin typeface="Montserrat"/>
                <a:ea typeface="Montserrat"/>
                <a:cs typeface="Montserrat"/>
                <a:sym typeface="Montserrat"/>
              </a:rPr>
              <a:t>Si utiliza objetos (gráficos, formas, smartArts) que los colores sean similares a los de la presentación o neutros (Grises, negros).</a:t>
            </a:r>
            <a:endParaRPr i="0" sz="1200" u="none" cap="none" strike="noStrike">
              <a:solidFill>
                <a:srgbClr val="04104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